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4.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2.xml" ContentType="application/vnd.openxmlformats-officedocument.customXmlProperties+xml"/>
  <Override PartName="/customXml/itemProps3.xml" ContentType="application/vnd.openxmlformats-officedocument.customXmlProperti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695" r:id="rId6"/>
  </p:sldMasterIdLst>
  <p:sldIdLst>
    <p:sldId id="2147469647" r:id="rId7"/>
    <p:sldId id="2147469600" r:id="rId8"/>
    <p:sldId id="214748131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20DE82-4E84-0033-0E33-FDD8C1C54311}" v="3" dt="2025-10-29T15:45:58.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02" d="100"/>
          <a:sy n="102" d="100"/>
        </p:scale>
        <p:origin x="66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customXml" Target="../customXml/item4.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3258" y="683259"/>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userDrawn="1"/>
        </p:nvSpPr>
        <p:spPr>
          <a:xfrm>
            <a:off x="6085838" y="1"/>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5" y="3046805"/>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3"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7"/>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272842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3330-51F8-FAB2-7926-7B50F4D7CB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AD33F2-AC68-5AD9-01C8-976174BB52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0A0956-434A-1337-B4A3-C3C63D146D29}"/>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5" name="Footer Placeholder 4">
            <a:extLst>
              <a:ext uri="{FF2B5EF4-FFF2-40B4-BE49-F238E27FC236}">
                <a16:creationId xmlns:a16="http://schemas.microsoft.com/office/drawing/2014/main" id="{CCB5D297-ACB1-DB7D-F7B1-BCFD564E2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8B640-90A8-F9F7-7369-808B1B034829}"/>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4205247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394A-DAEA-8CC8-C7F0-CB4A194F5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94E89C-D5E8-DEB2-8DD8-B74DC2F01E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18F91-4875-BCCB-B8F7-23661EF60B3A}"/>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5" name="Footer Placeholder 4">
            <a:extLst>
              <a:ext uri="{FF2B5EF4-FFF2-40B4-BE49-F238E27FC236}">
                <a16:creationId xmlns:a16="http://schemas.microsoft.com/office/drawing/2014/main" id="{5E42A118-6BEB-77BB-6467-562AF20D33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C6E45-B378-0C26-E8A8-B809AE9DA7BD}"/>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166297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2EFB-C99E-8F49-98A8-AE4D5C84D3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818702-FB66-00DC-E259-5F6B950BA5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876CAA-034E-1DC9-04A1-C25C1BABDC89}"/>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5" name="Footer Placeholder 4">
            <a:extLst>
              <a:ext uri="{FF2B5EF4-FFF2-40B4-BE49-F238E27FC236}">
                <a16:creationId xmlns:a16="http://schemas.microsoft.com/office/drawing/2014/main" id="{421868D5-3D0A-7946-49F7-E79E38487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785EB-173E-3351-B031-A824EF510274}"/>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3659670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E1EF-992A-480D-B5C7-688346BD80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A5F6FD-0CF1-15CD-6658-653D202BDB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1FDA5A-1C3A-A1AB-CD9D-A61F7A89EE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DD5374-95A5-CE88-7BAA-2A3C25225843}"/>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6" name="Footer Placeholder 5">
            <a:extLst>
              <a:ext uri="{FF2B5EF4-FFF2-40B4-BE49-F238E27FC236}">
                <a16:creationId xmlns:a16="http://schemas.microsoft.com/office/drawing/2014/main" id="{5F74CB93-D291-8B54-5781-2AB89814FF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62D0D1-D124-15BF-4F68-A4F446A09B7B}"/>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610422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A303-2FD6-6A87-62B0-87FC10BFE0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0471FA-0598-DED3-BA95-ACEC3B7363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C378AA-5914-1408-EE0C-206789AF4B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635CDE-77DC-9A5F-6965-67FB0C563D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11747E-2CC9-8012-9DF7-0D5A99F16A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DDD000-39C8-A065-56DE-461A1E841D28}"/>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8" name="Footer Placeholder 7">
            <a:extLst>
              <a:ext uri="{FF2B5EF4-FFF2-40B4-BE49-F238E27FC236}">
                <a16:creationId xmlns:a16="http://schemas.microsoft.com/office/drawing/2014/main" id="{4F2A0D88-4C55-AB57-0520-DBC121E350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4E0DE-FCD4-C149-984D-A1AE55AA7496}"/>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4113370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2570B-E45E-6DAD-CEC8-5BA7A3B3E7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C5C17D-6A2D-0E4A-05E0-A651FCA1ED13}"/>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4" name="Footer Placeholder 3">
            <a:extLst>
              <a:ext uri="{FF2B5EF4-FFF2-40B4-BE49-F238E27FC236}">
                <a16:creationId xmlns:a16="http://schemas.microsoft.com/office/drawing/2014/main" id="{BF4A5369-AE69-81FA-D93B-7158CFDAC8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4CFE62-B254-D8AE-1E51-A2FD62AF36B6}"/>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2328660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B80E74-4161-811B-57C2-507E4AD53B03}"/>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3" name="Footer Placeholder 2">
            <a:extLst>
              <a:ext uri="{FF2B5EF4-FFF2-40B4-BE49-F238E27FC236}">
                <a16:creationId xmlns:a16="http://schemas.microsoft.com/office/drawing/2014/main" id="{10A4356E-0807-46C2-5CF4-9D51084EAC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8542B0-13E4-C626-30E4-4F7FE545FAD8}"/>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255204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0A88F-DA26-E53F-8FD5-B31EC3F63F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7C2656-5D7D-3053-382D-E94CD8A935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D2D4FE-32D5-4967-6670-24F4653C3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ED6E9-B7F7-7595-2983-6D94FD08FFEF}"/>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6" name="Footer Placeholder 5">
            <a:extLst>
              <a:ext uri="{FF2B5EF4-FFF2-40B4-BE49-F238E27FC236}">
                <a16:creationId xmlns:a16="http://schemas.microsoft.com/office/drawing/2014/main" id="{8ECC3518-E92C-B24B-6DD8-53111B572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315AD5-3F3A-5931-CCD6-AB0E5E8490F6}"/>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74203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0DC7E-D531-C485-3688-4A2BE2F78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B2968F-1E52-DC19-BB38-B850DFFFE7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4E2530-09B0-708A-A027-478B00175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9870C-18BA-F0C0-165C-DD6DC3234F9F}"/>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6" name="Footer Placeholder 5">
            <a:extLst>
              <a:ext uri="{FF2B5EF4-FFF2-40B4-BE49-F238E27FC236}">
                <a16:creationId xmlns:a16="http://schemas.microsoft.com/office/drawing/2014/main" id="{4930A281-6B13-3DFE-9ACC-BC7ADFE6E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F3397-8C44-AA85-5413-ACE66378AD31}"/>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2570308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04E7-996C-7ED4-C419-182E938B33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39306E-1FCF-36C0-963B-F73E6B8AD2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A7D15-D89D-7A6F-096C-C70DFFC67191}"/>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5" name="Footer Placeholder 4">
            <a:extLst>
              <a:ext uri="{FF2B5EF4-FFF2-40B4-BE49-F238E27FC236}">
                <a16:creationId xmlns:a16="http://schemas.microsoft.com/office/drawing/2014/main" id="{CAA7AA1D-548F-17D4-2A17-CC2FFE3B4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28CCF-5B50-B9EE-D656-2A796DD6BE0E}"/>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3608395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1B265-7089-508C-A09E-A160477A00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08D7E8-A02F-2114-0693-7EEA285EFA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89102-66B5-70C4-CDBB-A2DD7AA7D4D7}"/>
              </a:ext>
            </a:extLst>
          </p:cNvPr>
          <p:cNvSpPr>
            <a:spLocks noGrp="1"/>
          </p:cNvSpPr>
          <p:nvPr>
            <p:ph type="dt" sz="half" idx="10"/>
          </p:nvPr>
        </p:nvSpPr>
        <p:spPr/>
        <p:txBody>
          <a:bodyPr/>
          <a:lstStyle/>
          <a:p>
            <a:fld id="{0E0D2168-7D42-4BB1-91EB-04D0930832A2}" type="datetimeFigureOut">
              <a:rPr lang="en-US" smtClean="0"/>
              <a:t>10/29/2025</a:t>
            </a:fld>
            <a:endParaRPr lang="en-US"/>
          </a:p>
        </p:txBody>
      </p:sp>
      <p:sp>
        <p:nvSpPr>
          <p:cNvPr id="5" name="Footer Placeholder 4">
            <a:extLst>
              <a:ext uri="{FF2B5EF4-FFF2-40B4-BE49-F238E27FC236}">
                <a16:creationId xmlns:a16="http://schemas.microsoft.com/office/drawing/2014/main" id="{5740C98C-0D48-45DB-D1CD-F6088ED60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E1B689-D1D2-6BE6-05C4-661A55C32112}"/>
              </a:ext>
            </a:extLst>
          </p:cNvPr>
          <p:cNvSpPr>
            <a:spLocks noGrp="1"/>
          </p:cNvSpPr>
          <p:nvPr>
            <p:ph type="sldNum" sz="quarter" idx="12"/>
          </p:nvPr>
        </p:nvSpPr>
        <p:spPr/>
        <p:txBody>
          <a:bodyPr/>
          <a:lstStyle/>
          <a:p>
            <a:fld id="{254AFB23-2278-4A05-BA95-367B948E29AD}" type="slidenum">
              <a:rPr lang="en-US" smtClean="0"/>
              <a:t>‹#›</a:t>
            </a:fld>
            <a:endParaRPr lang="en-US"/>
          </a:p>
        </p:txBody>
      </p:sp>
    </p:spTree>
    <p:extLst>
      <p:ext uri="{BB962C8B-B14F-4D97-AF65-F5344CB8AC3E}">
        <p14:creationId xmlns:p14="http://schemas.microsoft.com/office/powerpoint/2010/main" val="4587282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6A90DE-9535-FF82-799D-47DA534C0BC0}"/>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userDrawn="1"/>
        </p:nvSpPr>
        <p:spPr>
          <a:xfrm>
            <a:off x="9272"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userDrawn="1">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userDrawn="1"/>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256918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a:solidFill>
                  <a:srgbClr val="FDAE4B"/>
                </a:solidFill>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2">
            <a:alphaModFix amt="57000"/>
          </a:blip>
          <a:srcRect l="17949" t="2727" r="40534" b="23812"/>
          <a:stretch/>
        </p:blipFill>
        <p:spPr>
          <a:xfrm rot="5400000">
            <a:off x="7580032" y="3594444"/>
            <a:ext cx="3127936" cy="6096000"/>
          </a:xfrm>
          <a:prstGeom prst="rect">
            <a:avLst/>
          </a:prstGeom>
        </p:spPr>
      </p:pic>
    </p:spTree>
    <p:extLst>
      <p:ext uri="{BB962C8B-B14F-4D97-AF65-F5344CB8AC3E}">
        <p14:creationId xmlns:p14="http://schemas.microsoft.com/office/powerpoint/2010/main" val="30934948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7748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43620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1_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96000" y="1371599"/>
            <a:ext cx="6096000" cy="5486400"/>
          </a:xfrm>
          <a:custGeom>
            <a:avLst/>
            <a:gdLst/>
            <a:ahLst/>
            <a:cxnLst/>
            <a:rect l="l" t="t" r="r" b="b"/>
            <a:pathLst>
              <a:path w="6096000" h="5486400">
                <a:moveTo>
                  <a:pt x="6096000" y="0"/>
                </a:moveTo>
                <a:lnTo>
                  <a:pt x="0" y="0"/>
                </a:lnTo>
                <a:lnTo>
                  <a:pt x="0" y="5486400"/>
                </a:lnTo>
                <a:lnTo>
                  <a:pt x="6096000" y="5486400"/>
                </a:lnTo>
                <a:lnTo>
                  <a:pt x="6096000" y="0"/>
                </a:lnTo>
                <a:close/>
              </a:path>
            </a:pathLst>
          </a:custGeom>
          <a:solidFill>
            <a:srgbClr val="CAEBFF">
              <a:alpha val="29019"/>
            </a:srgbClr>
          </a:solidFill>
        </p:spPr>
        <p:txBody>
          <a:bodyPr wrap="square" lIns="0" tIns="0" rIns="0" bIns="0" rtlCol="0"/>
          <a:lstStyle/>
          <a:p>
            <a:endParaRPr/>
          </a:p>
        </p:txBody>
      </p:sp>
      <p:sp>
        <p:nvSpPr>
          <p:cNvPr id="17" name="bg object 17"/>
          <p:cNvSpPr/>
          <p:nvPr/>
        </p:nvSpPr>
        <p:spPr>
          <a:xfrm>
            <a:off x="0" y="365759"/>
            <a:ext cx="242570" cy="763905"/>
          </a:xfrm>
          <a:custGeom>
            <a:avLst/>
            <a:gdLst/>
            <a:ahLst/>
            <a:cxnLst/>
            <a:rect l="l" t="t" r="r" b="b"/>
            <a:pathLst>
              <a:path w="242570" h="763905">
                <a:moveTo>
                  <a:pt x="242315" y="0"/>
                </a:moveTo>
                <a:lnTo>
                  <a:pt x="0" y="0"/>
                </a:lnTo>
                <a:lnTo>
                  <a:pt x="0" y="763524"/>
                </a:lnTo>
                <a:lnTo>
                  <a:pt x="242315" y="763524"/>
                </a:lnTo>
                <a:lnTo>
                  <a:pt x="242315" y="0"/>
                </a:lnTo>
                <a:close/>
              </a:path>
            </a:pathLst>
          </a:custGeom>
          <a:solidFill>
            <a:srgbClr val="FF8E00"/>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603504" y="6477212"/>
            <a:ext cx="754404" cy="183943"/>
          </a:xfrm>
          <a:prstGeom prst="rect">
            <a:avLst/>
          </a:prstGeom>
        </p:spPr>
      </p:pic>
      <p:sp>
        <p:nvSpPr>
          <p:cNvPr id="2" name="Holder 2"/>
          <p:cNvSpPr>
            <a:spLocks noGrp="1"/>
          </p:cNvSpPr>
          <p:nvPr>
            <p:ph type="title"/>
          </p:nvPr>
        </p:nvSpPr>
        <p:spPr/>
        <p:txBody>
          <a:bodyPr lIns="0" tIns="0" rIns="0" bIns="0"/>
          <a:lstStyle>
            <a:lvl1pPr>
              <a:defRPr sz="1400" b="0" i="0">
                <a:solidFill>
                  <a:srgbClr val="053979"/>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49022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userDrawn="1"/>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userDrawn="1"/>
        </p:nvPicPr>
        <p:blipFill>
          <a:blip r:embed="rId2"/>
          <a:srcRect/>
          <a:stretch/>
        </p:blipFill>
        <p:spPr>
          <a:xfrm>
            <a:off x="603284" y="6440198"/>
            <a:ext cx="767123" cy="264231"/>
          </a:xfrm>
          <a:prstGeom prst="rect">
            <a:avLst/>
          </a:prstGeom>
        </p:spPr>
      </p:pic>
    </p:spTree>
    <p:extLst>
      <p:ext uri="{BB962C8B-B14F-4D97-AF65-F5344CB8AC3E}">
        <p14:creationId xmlns:p14="http://schemas.microsoft.com/office/powerpoint/2010/main" val="405035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413516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a:srcRect/>
          <a:stretch/>
        </p:blipFill>
        <p:spPr>
          <a:xfrm>
            <a:off x="603284" y="6440198"/>
            <a:ext cx="767123" cy="264231"/>
          </a:xfrm>
          <a:prstGeom prst="rect">
            <a:avLst/>
          </a:prstGeom>
        </p:spPr>
      </p:pic>
    </p:spTree>
    <p:extLst>
      <p:ext uri="{BB962C8B-B14F-4D97-AF65-F5344CB8AC3E}">
        <p14:creationId xmlns:p14="http://schemas.microsoft.com/office/powerpoint/2010/main" val="280267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genda 1 and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6293099" cy="764390"/>
          </a:xfrm>
        </p:spPr>
        <p:txBody>
          <a:bodyPr anchor="b">
            <a:normAutofit/>
          </a:bodyPr>
          <a:lstStyle>
            <a:lvl1pPr algn="l">
              <a:defRPr sz="4000" b="1" i="0">
                <a:solidFill>
                  <a:srgbClr val="063A79"/>
                </a:solidFill>
                <a:latin typeface="Poppins SemiBold" pitchFamily="2" charset="77"/>
                <a:cs typeface="Poppins SemiBold" pitchFamily="2" charset="77"/>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769655" y="2164099"/>
            <a:ext cx="6858000" cy="0"/>
          </a:xfrm>
          <a:prstGeom prst="line">
            <a:avLst/>
          </a:prstGeom>
          <a:ln w="12700">
            <a:solidFill>
              <a:srgbClr val="063A79">
                <a:alpha val="20000"/>
              </a:srgb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5" y="7036368"/>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8845516" y="6454781"/>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531655" y="1655805"/>
            <a:ext cx="5883893" cy="493713"/>
          </a:xfrm>
        </p:spPr>
        <p:txBody>
          <a:bodyPr anchor="b">
            <a:normAutofit/>
          </a:bodyPr>
          <a:lstStyle>
            <a:lvl1pPr marL="0" indent="0">
              <a:buNone/>
              <a:defRPr sz="2000" b="1" i="0">
                <a:solidFill>
                  <a:srgbClr val="063A79"/>
                </a:solidFill>
                <a:latin typeface="Poppins" pitchFamily="2" charset="77"/>
                <a:cs typeface="Poppins" pitchFamily="2" charset="77"/>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769655" y="2797988"/>
            <a:ext cx="6858000" cy="0"/>
          </a:xfrm>
          <a:prstGeom prst="line">
            <a:avLst/>
          </a:prstGeom>
          <a:ln w="12700">
            <a:solidFill>
              <a:srgbClr val="063A79">
                <a:alpha val="20000"/>
              </a:srgbClr>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531655" y="2289694"/>
            <a:ext cx="5883893" cy="493713"/>
          </a:xfrm>
        </p:spPr>
        <p:txBody>
          <a:bodyPr anchor="b">
            <a:normAutofit/>
          </a:bodyPr>
          <a:lstStyle>
            <a:lvl1pPr marL="0" indent="0">
              <a:buNone/>
              <a:defRPr sz="2000" b="1" i="0">
                <a:solidFill>
                  <a:srgbClr val="063A79"/>
                </a:solidFill>
                <a:latin typeface="Poppins" pitchFamily="2" charset="77"/>
                <a:cs typeface="Poppins" pitchFamily="2" charset="77"/>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769655" y="3431877"/>
            <a:ext cx="6858000" cy="0"/>
          </a:xfrm>
          <a:prstGeom prst="line">
            <a:avLst/>
          </a:prstGeom>
          <a:ln w="12700">
            <a:solidFill>
              <a:srgbClr val="063A79">
                <a:alpha val="20000"/>
              </a:srgbClr>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531655" y="2923584"/>
            <a:ext cx="5883893" cy="493713"/>
          </a:xfrm>
        </p:spPr>
        <p:txBody>
          <a:bodyPr anchor="b">
            <a:normAutofit/>
          </a:bodyPr>
          <a:lstStyle>
            <a:lvl1pPr marL="0" indent="0">
              <a:buNone/>
              <a:defRPr sz="2000" b="1" i="0">
                <a:solidFill>
                  <a:srgbClr val="063A79"/>
                </a:solidFill>
                <a:latin typeface="Poppins" pitchFamily="2" charset="77"/>
                <a:cs typeface="Poppins" pitchFamily="2" charset="77"/>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769655" y="4065766"/>
            <a:ext cx="6858000" cy="0"/>
          </a:xfrm>
          <a:prstGeom prst="line">
            <a:avLst/>
          </a:prstGeom>
          <a:ln w="12700">
            <a:solidFill>
              <a:srgbClr val="063A79">
                <a:alpha val="20000"/>
              </a:srgbClr>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531655" y="3557473"/>
            <a:ext cx="5883893" cy="493713"/>
          </a:xfrm>
        </p:spPr>
        <p:txBody>
          <a:bodyPr anchor="b">
            <a:normAutofit/>
          </a:bodyPr>
          <a:lstStyle>
            <a:lvl1pPr marL="0" indent="0">
              <a:buNone/>
              <a:defRPr sz="2000" b="1" i="0">
                <a:solidFill>
                  <a:srgbClr val="063A79"/>
                </a:solidFill>
                <a:latin typeface="Poppins" pitchFamily="2" charset="77"/>
                <a:cs typeface="Poppins" pitchFamily="2" charset="77"/>
              </a:defRPr>
            </a:lvl1pPr>
          </a:lstStyle>
          <a:p>
            <a:pPr lvl="0"/>
            <a:r>
              <a:rPr lang="en-US"/>
              <a:t>Category Placeholder</a:t>
            </a:r>
          </a:p>
        </p:txBody>
      </p:sp>
      <p:pic>
        <p:nvPicPr>
          <p:cNvPr id="5" name="Picture 4">
            <a:extLst>
              <a:ext uri="{FF2B5EF4-FFF2-40B4-BE49-F238E27FC236}">
                <a16:creationId xmlns:a16="http://schemas.microsoft.com/office/drawing/2014/main" id="{0863D779-88B1-84CF-8D36-67A69BF3077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
        <p:nvSpPr>
          <p:cNvPr id="6" name="Text Placeholder 3">
            <a:extLst>
              <a:ext uri="{FF2B5EF4-FFF2-40B4-BE49-F238E27FC236}">
                <a16:creationId xmlns:a16="http://schemas.microsoft.com/office/drawing/2014/main" id="{2BFF06DD-F693-3F84-CED2-D4C6084B267D}"/>
              </a:ext>
            </a:extLst>
          </p:cNvPr>
          <p:cNvSpPr>
            <a:spLocks noGrp="1"/>
          </p:cNvSpPr>
          <p:nvPr>
            <p:ph type="body" sz="quarter" idx="20" hasCustomPrompt="1"/>
          </p:nvPr>
        </p:nvSpPr>
        <p:spPr>
          <a:xfrm>
            <a:off x="769655" y="1655805"/>
            <a:ext cx="600753" cy="493713"/>
          </a:xfrm>
        </p:spPr>
        <p:txBody>
          <a:bodyPr anchor="b">
            <a:normAutofit/>
          </a:bodyPr>
          <a:lstStyle>
            <a:lvl1pPr marL="0" indent="0" algn="r">
              <a:buNone/>
              <a:defRPr sz="2000" b="1" i="0">
                <a:solidFill>
                  <a:srgbClr val="FDAE4B"/>
                </a:solidFill>
                <a:latin typeface="Poppins" pitchFamily="2" charset="77"/>
                <a:cs typeface="Poppins" pitchFamily="2" charset="77"/>
              </a:defRPr>
            </a:lvl1pPr>
          </a:lstStyle>
          <a:p>
            <a:pPr lvl="0"/>
            <a:r>
              <a:rPr lang="en-US"/>
              <a:t>#</a:t>
            </a:r>
          </a:p>
        </p:txBody>
      </p:sp>
      <p:sp>
        <p:nvSpPr>
          <p:cNvPr id="9" name="Text Placeholder 3">
            <a:extLst>
              <a:ext uri="{FF2B5EF4-FFF2-40B4-BE49-F238E27FC236}">
                <a16:creationId xmlns:a16="http://schemas.microsoft.com/office/drawing/2014/main" id="{8AE38534-8322-D4EE-0F1C-6C906B88D0B5}"/>
              </a:ext>
            </a:extLst>
          </p:cNvPr>
          <p:cNvSpPr>
            <a:spLocks noGrp="1"/>
          </p:cNvSpPr>
          <p:nvPr>
            <p:ph type="body" sz="quarter" idx="21" hasCustomPrompt="1"/>
          </p:nvPr>
        </p:nvSpPr>
        <p:spPr>
          <a:xfrm>
            <a:off x="769655" y="2289694"/>
            <a:ext cx="600753" cy="493713"/>
          </a:xfrm>
        </p:spPr>
        <p:txBody>
          <a:bodyPr anchor="b">
            <a:normAutofit/>
          </a:bodyPr>
          <a:lstStyle>
            <a:lvl1pPr marL="0" indent="0" algn="r">
              <a:buNone/>
              <a:defRPr sz="2000" b="1" i="0">
                <a:solidFill>
                  <a:srgbClr val="FDAE4B"/>
                </a:solidFill>
                <a:latin typeface="Poppins" pitchFamily="2" charset="77"/>
                <a:cs typeface="Poppins" pitchFamily="2" charset="77"/>
              </a:defRPr>
            </a:lvl1pPr>
          </a:lstStyle>
          <a:p>
            <a:pPr lvl="0"/>
            <a:r>
              <a:rPr lang="en-US"/>
              <a:t>#</a:t>
            </a:r>
          </a:p>
        </p:txBody>
      </p:sp>
      <p:sp>
        <p:nvSpPr>
          <p:cNvPr id="10" name="Text Placeholder 3">
            <a:extLst>
              <a:ext uri="{FF2B5EF4-FFF2-40B4-BE49-F238E27FC236}">
                <a16:creationId xmlns:a16="http://schemas.microsoft.com/office/drawing/2014/main" id="{EA2BB84A-353A-FF4C-6191-F550EE46908C}"/>
              </a:ext>
            </a:extLst>
          </p:cNvPr>
          <p:cNvSpPr>
            <a:spLocks noGrp="1"/>
          </p:cNvSpPr>
          <p:nvPr>
            <p:ph type="body" sz="quarter" idx="22" hasCustomPrompt="1"/>
          </p:nvPr>
        </p:nvSpPr>
        <p:spPr>
          <a:xfrm>
            <a:off x="769655" y="2923584"/>
            <a:ext cx="600753" cy="493713"/>
          </a:xfrm>
        </p:spPr>
        <p:txBody>
          <a:bodyPr anchor="b">
            <a:normAutofit/>
          </a:bodyPr>
          <a:lstStyle>
            <a:lvl1pPr marL="0" indent="0" algn="r">
              <a:buNone/>
              <a:defRPr sz="2000" b="1" i="0">
                <a:solidFill>
                  <a:srgbClr val="FDAE4B"/>
                </a:solidFill>
                <a:latin typeface="Poppins" pitchFamily="2" charset="77"/>
                <a:cs typeface="Poppins" pitchFamily="2" charset="77"/>
              </a:defRPr>
            </a:lvl1pPr>
          </a:lstStyle>
          <a:p>
            <a:pPr lvl="0"/>
            <a:r>
              <a:rPr lang="en-US"/>
              <a:t>#</a:t>
            </a:r>
          </a:p>
        </p:txBody>
      </p:sp>
      <p:sp>
        <p:nvSpPr>
          <p:cNvPr id="11" name="Text Placeholder 3">
            <a:extLst>
              <a:ext uri="{FF2B5EF4-FFF2-40B4-BE49-F238E27FC236}">
                <a16:creationId xmlns:a16="http://schemas.microsoft.com/office/drawing/2014/main" id="{F10020D6-EC03-6B31-33B7-B91720C6F776}"/>
              </a:ext>
            </a:extLst>
          </p:cNvPr>
          <p:cNvSpPr>
            <a:spLocks noGrp="1"/>
          </p:cNvSpPr>
          <p:nvPr>
            <p:ph type="body" sz="quarter" idx="23" hasCustomPrompt="1"/>
          </p:nvPr>
        </p:nvSpPr>
        <p:spPr>
          <a:xfrm>
            <a:off x="769655" y="3557473"/>
            <a:ext cx="600753" cy="493713"/>
          </a:xfrm>
        </p:spPr>
        <p:txBody>
          <a:bodyPr anchor="b">
            <a:normAutofit/>
          </a:bodyPr>
          <a:lstStyle>
            <a:lvl1pPr marL="0" indent="0" algn="r">
              <a:buNone/>
              <a:defRPr sz="2000" b="1" i="0">
                <a:solidFill>
                  <a:srgbClr val="FDAE4B"/>
                </a:solidFill>
                <a:latin typeface="Poppins" pitchFamily="2" charset="77"/>
                <a:cs typeface="Poppins" pitchFamily="2" charset="77"/>
              </a:defRPr>
            </a:lvl1pPr>
          </a:lstStyle>
          <a:p>
            <a:pPr lvl="0"/>
            <a:r>
              <a:rPr lang="en-US"/>
              <a:t>#</a:t>
            </a:r>
          </a:p>
        </p:txBody>
      </p:sp>
    </p:spTree>
    <p:extLst>
      <p:ext uri="{BB962C8B-B14F-4D97-AF65-F5344CB8AC3E}">
        <p14:creationId xmlns:p14="http://schemas.microsoft.com/office/powerpoint/2010/main" val="131449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C3CB76-0EAE-9844-7FF1-82BB7025F438}"/>
              </a:ext>
            </a:extLst>
          </p:cNvPr>
          <p:cNvSpPr/>
          <p:nvPr userDrawn="1"/>
        </p:nvSpPr>
        <p:spPr>
          <a:xfrm>
            <a:off x="0" y="0"/>
            <a:ext cx="12192001" cy="6871413"/>
          </a:xfrm>
          <a:prstGeom prst="rect">
            <a:avLst/>
          </a:prstGeom>
          <a:gradFill>
            <a:gsLst>
              <a:gs pos="40000">
                <a:srgbClr val="F2F5F7"/>
              </a:gs>
              <a:gs pos="100000">
                <a:schemeClr val="bg1"/>
              </a:gs>
              <a:gs pos="0">
                <a:srgbClr val="F2F5F7"/>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b="0" i="0">
              <a:latin typeface="Poppins" pitchFamily="2" charset="77"/>
              <a:cs typeface="Poppins" pitchFamily="2" charset="77"/>
            </a:endParaRPr>
          </a:p>
        </p:txBody>
      </p:sp>
      <p:sp>
        <p:nvSpPr>
          <p:cNvPr id="7" name="Text Placeholder 12">
            <a:extLst>
              <a:ext uri="{FF2B5EF4-FFF2-40B4-BE49-F238E27FC236}">
                <a16:creationId xmlns:a16="http://schemas.microsoft.com/office/drawing/2014/main" id="{CE2DA2BF-39AA-FC40-9C3E-37237E5213A0}"/>
              </a:ext>
            </a:extLst>
          </p:cNvPr>
          <p:cNvSpPr>
            <a:spLocks noGrp="1"/>
          </p:cNvSpPr>
          <p:nvPr>
            <p:ph type="body" sz="quarter" idx="12" hasCustomPrompt="1"/>
          </p:nvPr>
        </p:nvSpPr>
        <p:spPr>
          <a:xfrm>
            <a:off x="913082" y="2054288"/>
            <a:ext cx="7264565" cy="1694005"/>
          </a:xfrm>
        </p:spPr>
        <p:txBody>
          <a:bodyPr anchor="b">
            <a:normAutofit/>
          </a:bodyPr>
          <a:lstStyle>
            <a:lvl1pPr marL="0" indent="0">
              <a:buNone/>
              <a:defRPr sz="5500" b="1" i="0">
                <a:solidFill>
                  <a:srgbClr val="063A79"/>
                </a:solidFill>
                <a:latin typeface="Poppins SemiBold" pitchFamily="2" charset="77"/>
                <a:cs typeface="Poppins SemiBold" pitchFamily="2" charset="77"/>
              </a:defRPr>
            </a:lvl1pPr>
          </a:lstStyle>
          <a:p>
            <a:pPr lvl="0"/>
            <a:r>
              <a:rPr lang="en-US"/>
              <a:t>Title Placeholder</a:t>
            </a:r>
          </a:p>
        </p:txBody>
      </p:sp>
    </p:spTree>
    <p:extLst>
      <p:ext uri="{BB962C8B-B14F-4D97-AF65-F5344CB8AC3E}">
        <p14:creationId xmlns:p14="http://schemas.microsoft.com/office/powerpoint/2010/main" val="155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39428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678251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17793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7431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046305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40519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080534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699455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433030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682759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526867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B23D54BB-3D41-4657-85AE-C914B0D4E0AD}"/>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7CD5C9-68D6-4FA6-A4F1-5469368135E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13" name="Picture 12">
            <a:extLst>
              <a:ext uri="{FF2B5EF4-FFF2-40B4-BE49-F238E27FC236}">
                <a16:creationId xmlns:a16="http://schemas.microsoft.com/office/drawing/2014/main" id="{3E65933D-7244-4A7D-B24E-5F9933517B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14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E68738-A7EF-C6C2-3DD3-F078DAA26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2581CE-9AE3-30C8-DD0C-C485587F7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ADBB3-F90C-0DA8-CD64-57E858C34E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0D2168-7D42-4BB1-91EB-04D0930832A2}" type="datetimeFigureOut">
              <a:rPr lang="en-US" smtClean="0"/>
              <a:t>10/29/2025</a:t>
            </a:fld>
            <a:endParaRPr lang="en-US"/>
          </a:p>
        </p:txBody>
      </p:sp>
      <p:sp>
        <p:nvSpPr>
          <p:cNvPr id="5" name="Footer Placeholder 4">
            <a:extLst>
              <a:ext uri="{FF2B5EF4-FFF2-40B4-BE49-F238E27FC236}">
                <a16:creationId xmlns:a16="http://schemas.microsoft.com/office/drawing/2014/main" id="{8F079F01-FF3C-723D-C17E-E78C2C808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0C953AA-5A4A-2DD2-EF20-8934DF010E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54AFB23-2278-4A05-BA95-367B948E29AD}" type="slidenum">
              <a:rPr lang="en-US" smtClean="0"/>
              <a:t>‹#›</a:t>
            </a:fld>
            <a:endParaRPr lang="en-US"/>
          </a:p>
        </p:txBody>
      </p:sp>
    </p:spTree>
    <p:extLst>
      <p:ext uri="{BB962C8B-B14F-4D97-AF65-F5344CB8AC3E}">
        <p14:creationId xmlns:p14="http://schemas.microsoft.com/office/powerpoint/2010/main" val="24853727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7479231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87C0-516E-C446-A6A8-ADCA337B438F}"/>
              </a:ext>
            </a:extLst>
          </p:cNvPr>
          <p:cNvSpPr>
            <a:spLocks noGrp="1"/>
          </p:cNvSpPr>
          <p:nvPr>
            <p:ph type="ctrTitle"/>
          </p:nvPr>
        </p:nvSpPr>
        <p:spPr>
          <a:xfrm>
            <a:off x="6895590" y="2326105"/>
            <a:ext cx="4404068" cy="2058533"/>
          </a:xfrm>
        </p:spPr>
        <p:txBody>
          <a:bodyPr>
            <a:normAutofit fontScale="90000"/>
          </a:bodyPr>
          <a:lstStyle/>
          <a:p>
            <a:r>
              <a:rPr lang="en-US" sz="3583" dirty="0">
                <a:latin typeface="Poppins" panose="00000500000000000000" pitchFamily="2" charset="0"/>
                <a:cs typeface="Poppins" panose="00000500000000000000" pitchFamily="2" charset="0"/>
              </a:rPr>
              <a:t>Microsoft Device Partner Sales (DPS)</a:t>
            </a:r>
            <a:br>
              <a:rPr lang="en-US" sz="3583" dirty="0">
                <a:latin typeface="Poppins" panose="00000500000000000000" pitchFamily="2" charset="0"/>
                <a:cs typeface="Poppins" panose="00000500000000000000" pitchFamily="2" charset="0"/>
              </a:rPr>
            </a:br>
            <a:endParaRPr lang="en-US" sz="3583" dirty="0">
              <a:latin typeface="Poppins"/>
              <a:cs typeface="Poppins"/>
            </a:endParaRPr>
          </a:p>
        </p:txBody>
      </p:sp>
      <p:pic>
        <p:nvPicPr>
          <p:cNvPr id="10" name="Picture 9">
            <a:extLst>
              <a:ext uri="{FF2B5EF4-FFF2-40B4-BE49-F238E27FC236}">
                <a16:creationId xmlns:a16="http://schemas.microsoft.com/office/drawing/2014/main" id="{15D89D65-2334-4861-A102-30AE643B1EB6}"/>
              </a:ext>
            </a:extLst>
          </p:cNvPr>
          <p:cNvPicPr>
            <a:picLocks noChangeAspect="1"/>
          </p:cNvPicPr>
          <p:nvPr/>
        </p:nvPicPr>
        <p:blipFill>
          <a:blip r:embed="rId2"/>
          <a:stretch>
            <a:fillRect/>
          </a:stretch>
        </p:blipFill>
        <p:spPr>
          <a:xfrm>
            <a:off x="613761" y="615620"/>
            <a:ext cx="5023364" cy="5604310"/>
          </a:xfrm>
          <a:prstGeom prst="rect">
            <a:avLst/>
          </a:prstGeom>
        </p:spPr>
      </p:pic>
      <p:pic>
        <p:nvPicPr>
          <p:cNvPr id="11" name="Picture 10" descr="A picture containing transport, wheel, gear&#10;&#10;Description automatically generated">
            <a:extLst>
              <a:ext uri="{FF2B5EF4-FFF2-40B4-BE49-F238E27FC236}">
                <a16:creationId xmlns:a16="http://schemas.microsoft.com/office/drawing/2014/main" id="{00192314-6DD2-4C17-A654-A23154D043BD}"/>
              </a:ext>
            </a:extLst>
          </p:cNvPr>
          <p:cNvPicPr>
            <a:picLocks noChangeAspect="1"/>
          </p:cNvPicPr>
          <p:nvPr/>
        </p:nvPicPr>
        <p:blipFill>
          <a:blip r:embed="rId3"/>
          <a:stretch>
            <a:fillRect/>
          </a:stretch>
        </p:blipFill>
        <p:spPr>
          <a:xfrm>
            <a:off x="301658" y="1714404"/>
            <a:ext cx="5501447" cy="3406743"/>
          </a:xfrm>
          <a:prstGeom prst="rect">
            <a:avLst/>
          </a:prstGeom>
        </p:spPr>
      </p:pic>
    </p:spTree>
    <p:extLst>
      <p:ext uri="{BB962C8B-B14F-4D97-AF65-F5344CB8AC3E}">
        <p14:creationId xmlns:p14="http://schemas.microsoft.com/office/powerpoint/2010/main" val="356443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282B1F-1172-AF8E-974C-19A10DA474A3}"/>
              </a:ext>
            </a:extLst>
          </p:cNvPr>
          <p:cNvSpPr txBox="1">
            <a:spLocks/>
          </p:cNvSpPr>
          <p:nvPr/>
        </p:nvSpPr>
        <p:spPr>
          <a:xfrm>
            <a:off x="486525" y="587851"/>
            <a:ext cx="11430000" cy="492443"/>
          </a:xfrm>
          <a:prstGeom prst="rect">
            <a:avLst/>
          </a:prstGeom>
        </p:spPr>
        <p:txBody>
          <a:bodyPr vert="horz" lIns="91440" tIns="45720" rIns="91440" bIns="45720" rtlCol="0" anchor="b">
            <a:normAutofit fontScale="92500" lnSpcReduction="20000"/>
          </a:bodyPr>
          <a:lstStyle>
            <a:lvl1pPr>
              <a:lnSpc>
                <a:spcPct val="90000"/>
              </a:lnSpc>
              <a:spcBef>
                <a:spcPct val="0"/>
              </a:spcBef>
              <a:buNone/>
              <a:defRPr sz="3600" b="0" i="0">
                <a:solidFill>
                  <a:srgbClr val="063A79"/>
                </a:solidFill>
                <a:latin typeface="Poppins" panose="00000500000000000000" pitchFamily="2" charset="0"/>
                <a:ea typeface="+mj-ea"/>
                <a:cs typeface="Poppins" panose="000005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63A79"/>
                </a:solidFill>
                <a:effectLst/>
                <a:uLnTx/>
                <a:uFillTx/>
                <a:latin typeface="Poppins" panose="00000500000000000000" pitchFamily="2" charset="0"/>
                <a:ea typeface="+mj-ea"/>
                <a:cs typeface="Poppins" panose="00000500000000000000" pitchFamily="2" charset="0"/>
              </a:rPr>
              <a:t>DPS – Campaign Partner Assets  </a:t>
            </a:r>
          </a:p>
        </p:txBody>
      </p:sp>
      <p:sp>
        <p:nvSpPr>
          <p:cNvPr id="5" name="Title 1">
            <a:extLst>
              <a:ext uri="{FF2B5EF4-FFF2-40B4-BE49-F238E27FC236}">
                <a16:creationId xmlns:a16="http://schemas.microsoft.com/office/drawing/2014/main" id="{587636A6-40F1-21A3-EF38-29DC61906706}"/>
              </a:ext>
            </a:extLst>
          </p:cNvPr>
          <p:cNvSpPr txBox="1">
            <a:spLocks/>
          </p:cNvSpPr>
          <p:nvPr/>
        </p:nvSpPr>
        <p:spPr>
          <a:xfrm>
            <a:off x="687094" y="1244014"/>
            <a:ext cx="7557655" cy="5241660"/>
          </a:xfrm>
          <a:prstGeom prst="rect">
            <a:avLst/>
          </a:prstGeom>
        </p:spPr>
        <p:txBody>
          <a:bodyPr anchor="ctr">
            <a:noAutofit/>
          </a:bodyPr>
          <a:lst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29CD4"/>
                </a:solidFill>
                <a:effectLst/>
                <a:uLnTx/>
                <a:uFillTx/>
                <a:latin typeface="Poppins" panose="00000500000000000000" pitchFamily="2" charset="0"/>
                <a:ea typeface="+mj-ea"/>
                <a:cs typeface="Poppins" panose="00000500000000000000" pitchFamily="2" charset="0"/>
              </a:rPr>
              <a:t>Engagement Overview</a:t>
            </a:r>
          </a:p>
          <a:p>
            <a:pPr marL="0" marR="0" lvl="0" indent="0" algn="l" defTabSz="914400" rtl="0" eaLnBrk="1" fontAlgn="base" latinLnBrk="0" hangingPunct="1">
              <a:lnSpc>
                <a:spcPct val="120000"/>
              </a:lnSpc>
              <a:spcBef>
                <a:spcPct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Affirma was asked to develop and design global marketing campaign assets for the Microsoft Device Partners Sales Category team. These assets are to be leveraged for Microsoft and Distributers to reconnect with new and dormant enterprise resellers</a:t>
            </a:r>
            <a:r>
              <a:rPr kumimoji="0" lang="en-US" sz="12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a:t>
            </a:r>
          </a:p>
          <a:p>
            <a:pPr marL="0" marR="0" lvl="0" indent="0" algn="l" defTabSz="914400" rtl="0" eaLnBrk="1" fontAlgn="base" latinLnBrk="0" hangingPunct="1">
              <a:lnSpc>
                <a:spcPct val="90000"/>
              </a:lnSpc>
              <a:spcBef>
                <a:spcPct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endParaRPr>
          </a:p>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299CE"/>
                </a:solidFill>
                <a:effectLst/>
                <a:uLnTx/>
                <a:uFillTx/>
                <a:latin typeface="Poppins" panose="00000500000000000000" pitchFamily="2" charset="0"/>
                <a:ea typeface="+mj-ea"/>
                <a:cs typeface="Poppins" panose="00000500000000000000" pitchFamily="2" charset="0"/>
              </a:rPr>
              <a:t>Supported categories</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Education</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M365</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Teams Rooms</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Windows Pro</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Windows Server</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29CD4"/>
                </a:solidFill>
                <a:effectLst/>
                <a:uLnTx/>
                <a:uFillTx/>
                <a:latin typeface="Poppins" panose="00000500000000000000" pitchFamily="2" charset="0"/>
                <a:ea typeface="+mj-ea"/>
                <a:cs typeface="Poppins" panose="00000500000000000000" pitchFamily="2" charset="0"/>
              </a:rPr>
              <a:t>1000+ Assets created</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Ambient animations</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Email Templates</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PPT templates</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Website layout designs </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Social media visuals</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Teams backgrounds </a:t>
            </a:r>
          </a:p>
          <a:p>
            <a:pPr marL="171450" marR="0" lvl="0" indent="-171450" algn="l" defTabSz="914400" rtl="0" eaLnBrk="1" fontAlgn="auto" latinLnBrk="0" hangingPunct="1">
              <a:lnSpc>
                <a:spcPct val="120000"/>
              </a:lnSpc>
              <a:spcBef>
                <a:spcPct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prstClr val="black"/>
                </a:solidFill>
                <a:effectLst/>
                <a:uLnTx/>
                <a:uFillTx/>
                <a:latin typeface="Poppins" panose="00000500000000000000" pitchFamily="2" charset="0"/>
                <a:ea typeface="+mj-ea"/>
                <a:cs typeface="Poppins" panose="00000500000000000000" pitchFamily="2" charset="0"/>
              </a:rPr>
              <a:t>Static banners</a:t>
            </a:r>
          </a:p>
        </p:txBody>
      </p:sp>
      <p:sp>
        <p:nvSpPr>
          <p:cNvPr id="2" name="Rectangle 1">
            <a:extLst>
              <a:ext uri="{FF2B5EF4-FFF2-40B4-BE49-F238E27FC236}">
                <a16:creationId xmlns:a16="http://schemas.microsoft.com/office/drawing/2014/main" id="{F808CD69-7256-90EB-D324-2FCC3661D8BC}"/>
              </a:ext>
            </a:extLst>
          </p:cNvPr>
          <p:cNvSpPr/>
          <p:nvPr/>
        </p:nvSpPr>
        <p:spPr>
          <a:xfrm>
            <a:off x="-5311" y="6738757"/>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pic>
        <p:nvPicPr>
          <p:cNvPr id="10" name="Picture 9" descr="A screenshot of a computer&#10;&#10;AI-generated content may be incorrect.">
            <a:extLst>
              <a:ext uri="{FF2B5EF4-FFF2-40B4-BE49-F238E27FC236}">
                <a16:creationId xmlns:a16="http://schemas.microsoft.com/office/drawing/2014/main" id="{64732562-A4D5-DEE0-5C39-8F7D6524DE4C}"/>
              </a:ext>
            </a:extLst>
          </p:cNvPr>
          <p:cNvPicPr>
            <a:picLocks noChangeAspect="1"/>
          </p:cNvPicPr>
          <p:nvPr/>
        </p:nvPicPr>
        <p:blipFill>
          <a:blip r:embed="rId2">
            <a:extLst>
              <a:ext uri="{28A0092B-C50C-407E-A947-70E740481C1C}">
                <a14:useLocalDpi xmlns:a14="http://schemas.microsoft.com/office/drawing/2010/main" val="0"/>
              </a:ext>
            </a:extLst>
          </a:blip>
          <a:srcRect b="38386"/>
          <a:stretch/>
        </p:blipFill>
        <p:spPr>
          <a:xfrm>
            <a:off x="9587060" y="220729"/>
            <a:ext cx="2411589" cy="6368377"/>
          </a:xfrm>
          <a:prstGeom prst="rect">
            <a:avLst/>
          </a:prstGeom>
          <a:effectLst>
            <a:outerShdw blurRad="152400" dist="101600" dir="3600000" algn="tl" rotWithShape="0">
              <a:prstClr val="black">
                <a:alpha val="20000"/>
              </a:prstClr>
            </a:outerShdw>
          </a:effectLst>
        </p:spPr>
      </p:pic>
      <p:pic>
        <p:nvPicPr>
          <p:cNvPr id="15" name="Picture 14">
            <a:extLst>
              <a:ext uri="{FF2B5EF4-FFF2-40B4-BE49-F238E27FC236}">
                <a16:creationId xmlns:a16="http://schemas.microsoft.com/office/drawing/2014/main" id="{F0A18E26-519D-815C-4026-DA00401B9193}"/>
              </a:ext>
            </a:extLst>
          </p:cNvPr>
          <p:cNvPicPr>
            <a:picLocks noChangeAspect="1"/>
          </p:cNvPicPr>
          <p:nvPr/>
        </p:nvPicPr>
        <p:blipFill>
          <a:blip r:embed="rId3"/>
          <a:stretch>
            <a:fillRect/>
          </a:stretch>
        </p:blipFill>
        <p:spPr>
          <a:xfrm>
            <a:off x="4213809" y="2990648"/>
            <a:ext cx="5861386" cy="3297030"/>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87CE94B6-000A-618B-7428-DA85568DA242}"/>
              </a:ext>
            </a:extLst>
          </p:cNvPr>
          <p:cNvSpPr txBox="1"/>
          <p:nvPr/>
        </p:nvSpPr>
        <p:spPr>
          <a:xfrm>
            <a:off x="4151873" y="6436983"/>
            <a:ext cx="54373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i="1" dirty="0"/>
              <a:t>For Microsoft internal use only</a:t>
            </a:r>
          </a:p>
        </p:txBody>
      </p:sp>
    </p:spTree>
    <p:extLst>
      <p:ext uri="{BB962C8B-B14F-4D97-AF65-F5344CB8AC3E}">
        <p14:creationId xmlns:p14="http://schemas.microsoft.com/office/powerpoint/2010/main" val="126168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4CF5A-CA12-6E0B-7598-0F1D7CB62D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7628B-B771-1BF7-97E0-47DD3776E4F1}"/>
              </a:ext>
            </a:extLst>
          </p:cNvPr>
          <p:cNvSpPr>
            <a:spLocks noGrp="1"/>
          </p:cNvSpPr>
          <p:nvPr>
            <p:ph type="ctrTitle"/>
          </p:nvPr>
        </p:nvSpPr>
        <p:spPr>
          <a:xfrm>
            <a:off x="298018" y="275565"/>
            <a:ext cx="9101451" cy="764390"/>
          </a:xfrm>
        </p:spPr>
        <p:txBody>
          <a:bodyPr>
            <a:noAutofit/>
          </a:bodyPr>
          <a:lstStyle/>
          <a:p>
            <a:r>
              <a:rPr lang="en-US" sz="3200">
                <a:latin typeface="Poppins SemiBold"/>
                <a:cs typeface="Poppins"/>
              </a:rPr>
              <a:t>Device Partner Sales Campaign Assets</a:t>
            </a:r>
          </a:p>
        </p:txBody>
      </p:sp>
      <p:sp>
        <p:nvSpPr>
          <p:cNvPr id="5" name="Rectangle 4">
            <a:extLst>
              <a:ext uri="{FF2B5EF4-FFF2-40B4-BE49-F238E27FC236}">
                <a16:creationId xmlns:a16="http://schemas.microsoft.com/office/drawing/2014/main" id="{EFC0DC77-5CE5-281F-4AFD-19849E2F9AE0}"/>
              </a:ext>
            </a:extLst>
          </p:cNvPr>
          <p:cNvSpPr/>
          <p:nvPr/>
        </p:nvSpPr>
        <p:spPr>
          <a:xfrm>
            <a:off x="296887" y="1225530"/>
            <a:ext cx="5186922" cy="151836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D9"/>
                </a:solidFill>
                <a:effectLst/>
                <a:uLnTx/>
                <a:uFillTx/>
                <a:latin typeface="Poppins"/>
                <a:ea typeface="+mn-ea"/>
                <a:cs typeface="Poppins"/>
              </a:rPr>
              <a:t>Client Need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Poppins"/>
                <a:ea typeface="MS Mincho"/>
                <a:cs typeface="Poppins"/>
              </a:rPr>
              <a:t>Microsoft’s Device Partner Sales (DPS) team needed two full campaign kits for their global partners to utilize in their FY24/25 sales efforts. This included messaging creation based on research, creative consultation, and the creation of over 50 assets across both campaigns. </a:t>
            </a:r>
            <a:endParaRPr kumimoji="0" lang="en-US" sz="1200" b="0" i="0" u="none" strike="noStrike" kern="1200" cap="none" spc="0" normalizeH="0" baseline="0" noProof="0">
              <a:ln>
                <a:noFill/>
              </a:ln>
              <a:solidFill>
                <a:prstClr val="black"/>
              </a:solidFill>
              <a:effectLst/>
              <a:uLnTx/>
              <a:uFillTx/>
              <a:latin typeface="Aptos" panose="020B000402020202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Poppins" panose="00000500000000000000" pitchFamily="2" charset="0"/>
              <a:ea typeface="MS Mincho" panose="02020609040205080304" pitchFamily="49" charset="-128"/>
              <a:cs typeface="Poppins" panose="00000500000000000000" pitchFamily="2" charset="0"/>
            </a:endParaRPr>
          </a:p>
        </p:txBody>
      </p:sp>
      <p:sp>
        <p:nvSpPr>
          <p:cNvPr id="7" name="Rectangle 6">
            <a:extLst>
              <a:ext uri="{FF2B5EF4-FFF2-40B4-BE49-F238E27FC236}">
                <a16:creationId xmlns:a16="http://schemas.microsoft.com/office/drawing/2014/main" id="{0E0E71C6-69F0-056A-487B-4E97601EA7BB}"/>
              </a:ext>
            </a:extLst>
          </p:cNvPr>
          <p:cNvSpPr/>
          <p:nvPr/>
        </p:nvSpPr>
        <p:spPr>
          <a:xfrm>
            <a:off x="298689" y="2558740"/>
            <a:ext cx="5797311" cy="3791679"/>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D9"/>
                </a:solidFill>
                <a:effectLst/>
                <a:uLnTx/>
                <a:uFillTx/>
                <a:latin typeface="Poppins"/>
                <a:ea typeface="+mn-ea"/>
                <a:cs typeface="Poppins"/>
              </a:rPr>
              <a:t>Workstreams &amp; Outcomes</a:t>
            </a:r>
          </a:p>
          <a:p>
            <a:pPr marL="0" marR="0" lvl="0" indent="0" algn="l" defTabSz="896533" rtl="0" eaLnBrk="1" fontAlgn="base" latinLnBrk="0" hangingPunct="1">
              <a:lnSpc>
                <a:spcPct val="90000"/>
              </a:lnSpc>
              <a:spcBef>
                <a:spcPts val="981"/>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In response, </a:t>
            </a:r>
            <a:r>
              <a:rPr kumimoji="0" lang="en-US" sz="1100" b="0" i="0" u="none" strike="noStrike" kern="1200" cap="none" spc="0" normalizeH="0" baseline="0" noProof="0" err="1">
                <a:ln>
                  <a:noFill/>
                </a:ln>
                <a:solidFill>
                  <a:srgbClr val="E8E8E8">
                    <a:lumMod val="10000"/>
                  </a:srgbClr>
                </a:solidFill>
                <a:effectLst/>
                <a:uLnTx/>
                <a:uFillTx/>
                <a:latin typeface="Poppins"/>
                <a:ea typeface="+mn-ea"/>
                <a:cs typeface="Arial"/>
              </a:rPr>
              <a:t>Affirma</a:t>
            </a: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 delivered:​</a:t>
            </a:r>
          </a:p>
          <a:p>
            <a:pPr marL="285750" marR="0" lvl="0" indent="-285750" algn="l" defTabSz="896533" rtl="0" eaLnBrk="1" fontAlgn="base" latinLnBrk="0" hangingPunct="1">
              <a:lnSpc>
                <a:spcPct val="90000"/>
              </a:lnSpc>
              <a:spcBef>
                <a:spcPts val="981"/>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Messaging and Positioning Framework (MPF)</a:t>
            </a:r>
          </a:p>
          <a:p>
            <a:pPr marL="285750" marR="0" lvl="0" indent="-285750" algn="l" defTabSz="896533" rtl="0" eaLnBrk="1" fontAlgn="base" latinLnBrk="0" hangingPunct="1">
              <a:lnSpc>
                <a:spcPct val="90000"/>
              </a:lnSpc>
              <a:spcBef>
                <a:spcPts val="981"/>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Bill of materials (BOMs) covering the entire customer journey</a:t>
            </a:r>
          </a:p>
          <a:p>
            <a:pPr marL="285750" marR="0" lvl="0" indent="-285750" algn="l" defTabSz="896533" rtl="0" eaLnBrk="1" fontAlgn="base" latinLnBrk="0" hangingPunct="1">
              <a:lnSpc>
                <a:spcPct val="90000"/>
              </a:lnSpc>
              <a:spcBef>
                <a:spcPts val="981"/>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Campaign 1:</a:t>
            </a:r>
          </a:p>
          <a:p>
            <a:pPr marL="742950" marR="0" lvl="1" indent="-285750" algn="l" defTabSz="896533" rtl="0" eaLnBrk="1" fontAlgn="base" latinLnBrk="0" hangingPunct="1">
              <a:lnSpc>
                <a:spcPct val="90000"/>
              </a:lnSpc>
              <a:spcBef>
                <a:spcPts val="981"/>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Net new MPF, 4 static banner ads, 4 animated banner ads, 10 social ads, 2 landing pages, 11 email templates, 1 one-pager, 2 infographics, 1 20-page e-book, large-scale campaign image, 2 animated videos, a master copy document, and an execution guide for partners.</a:t>
            </a:r>
          </a:p>
          <a:p>
            <a:pPr marL="285750" marR="0" lvl="0" indent="-285750" algn="l" defTabSz="896533" rtl="0" eaLnBrk="1" fontAlgn="base" latinLnBrk="0" hangingPunct="1">
              <a:lnSpc>
                <a:spcPct val="90000"/>
              </a:lnSpc>
              <a:spcBef>
                <a:spcPts val="981"/>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Campaign 2:</a:t>
            </a:r>
          </a:p>
          <a:p>
            <a:pPr marL="742950" marR="0" lvl="1" indent="-285750" algn="l" defTabSz="896533" rtl="0" eaLnBrk="1" fontAlgn="base" latinLnBrk="0" hangingPunct="1">
              <a:lnSpc>
                <a:spcPct val="90000"/>
              </a:lnSpc>
              <a:spcBef>
                <a:spcPts val="981"/>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Editing existing MPF, 4 static banner ads, 4 animated banner ads, 6 email templates, 2 landing pages, 1 A+ content/enhanced content for a product detail page, 4 social posts, 2 one-pagers, a master copy document, and an execution guide for partners.</a:t>
            </a:r>
          </a:p>
          <a:p>
            <a:pPr marL="285750" marR="0" lvl="0" indent="-285750" algn="l" defTabSz="896533" rtl="0" eaLnBrk="1" fontAlgn="base" latinLnBrk="0" hangingPunct="1">
              <a:lnSpc>
                <a:spcPct val="90000"/>
              </a:lnSpc>
              <a:spcBef>
                <a:spcPts val="981"/>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Video add-on</a:t>
            </a:r>
          </a:p>
          <a:p>
            <a:pPr marL="742950" marR="0" lvl="1" indent="-285750" algn="l" defTabSz="896533" rtl="0" eaLnBrk="1" fontAlgn="base" latinLnBrk="0" hangingPunct="1">
              <a:lnSpc>
                <a:spcPct val="90000"/>
              </a:lnSpc>
              <a:spcBef>
                <a:spcPts val="981"/>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E8E8E8">
                    <a:lumMod val="10000"/>
                  </a:srgbClr>
                </a:solidFill>
                <a:effectLst/>
                <a:uLnTx/>
                <a:uFillTx/>
                <a:latin typeface="Poppins"/>
                <a:ea typeface="+mn-ea"/>
                <a:cs typeface="Arial"/>
              </a:rPr>
              <a:t>3 60-second animated videos</a:t>
            </a:r>
            <a:endParaRPr kumimoji="0" lang="en-US" sz="1400" b="0" i="0" u="none" strike="noStrike" kern="1200" cap="none" spc="0" normalizeH="0" baseline="0" noProof="0">
              <a:ln>
                <a:noFill/>
              </a:ln>
              <a:solidFill>
                <a:prstClr val="black"/>
              </a:solidFill>
              <a:effectLst/>
              <a:uLnTx/>
              <a:uFillTx/>
              <a:latin typeface="Poppins"/>
              <a:ea typeface="+mn-ea"/>
              <a:cs typeface="Arial"/>
            </a:endParaRPr>
          </a:p>
        </p:txBody>
      </p:sp>
      <p:pic>
        <p:nvPicPr>
          <p:cNvPr id="3" name="Win11_Pro_M365_WorkMagic_FY24_Q2_WW_EN_AnimatedVideo_Copilot_16x9_60sec.mp4">
            <a:hlinkClick r:id="" action="ppaction://media"/>
            <a:extLst>
              <a:ext uri="{FF2B5EF4-FFF2-40B4-BE49-F238E27FC236}">
                <a16:creationId xmlns:a16="http://schemas.microsoft.com/office/drawing/2014/main" id="{9EB65F9A-8CCE-F112-EB6C-A98F927D05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5083" y="2746888"/>
            <a:ext cx="4743284" cy="2668229"/>
          </a:xfrm>
          <a:prstGeom prst="rect">
            <a:avLst/>
          </a:prstGeom>
        </p:spPr>
      </p:pic>
      <p:sp>
        <p:nvSpPr>
          <p:cNvPr id="4" name="TextBox 2">
            <a:extLst>
              <a:ext uri="{FF2B5EF4-FFF2-40B4-BE49-F238E27FC236}">
                <a16:creationId xmlns:a16="http://schemas.microsoft.com/office/drawing/2014/main" id="{B03CE2B7-CC2E-2569-2110-39F1CECE25B5}"/>
              </a:ext>
            </a:extLst>
          </p:cNvPr>
          <p:cNvSpPr txBox="1"/>
          <p:nvPr/>
        </p:nvSpPr>
        <p:spPr>
          <a:xfrm>
            <a:off x="9256229" y="6447421"/>
            <a:ext cx="54373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i="1" dirty="0"/>
              <a:t>For Microsoft internal use only</a:t>
            </a:r>
          </a:p>
        </p:txBody>
      </p:sp>
    </p:spTree>
    <p:extLst>
      <p:ext uri="{BB962C8B-B14F-4D97-AF65-F5344CB8AC3E}">
        <p14:creationId xmlns:p14="http://schemas.microsoft.com/office/powerpoint/2010/main" val="159943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Microsoft</Named_x0020_Account>
    <Industries xmlns="f0ee8362-fa7e-4bc9-ab88-7dcfb17cb19b">
      <Value>Technology</Value>
    </Industries>
    <PlatTech xmlns="f0ee8362-fa7e-4bc9-ab88-7dcfb17cb19b" xsi:nil="true"/>
    <ProjectCompletionDate xmlns="f0ee8362-fa7e-4bc9-ab88-7dcfb17cb19b" xsi:nil="true"/>
    <BusinessUnit xmlns="f0ee8362-fa7e-4bc9-ab88-7dcfb17cb19b">
      <Value>Marketing Services</Value>
      <Value>Creative</Value>
    </BusinessUnit>
    <Solutions xmlns="f0ee8362-fa7e-4bc9-ab88-7dcfb17cb19b">
      <Value>Content</Value>
    </Solutions>
    <ApprovedByClient xmlns="f0ee8362-fa7e-4bc9-ab88-7dcfb17cb19b">false</ApprovedByClient>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47854B18-30D0-4BFC-BE9F-FD7FA8C3A5C5}">
  <ds:schemaRefs>
    <ds:schemaRef ds:uri="http://schemas.microsoft.com/sharepoint/v3/contenttype/forms"/>
  </ds:schemaRefs>
</ds:datastoreItem>
</file>

<file path=customXml/itemProps2.xml><?xml version="1.0" encoding="utf-8"?>
<ds:datastoreItem xmlns:ds="http://schemas.openxmlformats.org/officeDocument/2006/customXml" ds:itemID="{60478119-D6DE-431B-891B-76F478CF2097}"/>
</file>

<file path=customXml/itemProps3.xml><?xml version="1.0" encoding="utf-8"?>
<ds:datastoreItem xmlns:ds="http://schemas.openxmlformats.org/officeDocument/2006/customXml" ds:itemID="{C9B7B53E-7EA0-4359-9FEC-59E6182ECE89}">
  <ds:schemaRefs>
    <ds:schemaRef ds:uri="http://purl.org/dc/dcmitype/"/>
    <ds:schemaRef ds:uri="http://schemas.microsoft.com/office/2006/documentManagement/types"/>
    <ds:schemaRef ds:uri="http://schemas.microsoft.com/office/2006/metadata/properties"/>
    <ds:schemaRef ds:uri="e2c2ef5b-3321-467b-8747-2b7d9bbfcb89"/>
    <ds:schemaRef ds:uri="fabc9836-146a-4824-a105-b3bada49a538"/>
    <ds:schemaRef ds:uri="http://purl.org/dc/elements/1.1/"/>
    <ds:schemaRef ds:uri="http://schemas.openxmlformats.org/package/2006/metadata/core-properties"/>
    <ds:schemaRef ds:uri="http://purl.org/dc/term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878D96C6-D896-4766-A2D2-CAE1368F6309}"/>
</file>

<file path=docProps/app.xml><?xml version="1.0" encoding="utf-8"?>
<Properties xmlns="http://schemas.openxmlformats.org/officeDocument/2006/extended-properties" xmlns:vt="http://schemas.openxmlformats.org/officeDocument/2006/docPropsVTypes">
  <Template>office theme</Template>
  <TotalTime>4</TotalTime>
  <Words>288</Words>
  <Application>Microsoft Office PowerPoint</Application>
  <PresentationFormat>Widescreen</PresentationFormat>
  <Paragraphs>33</Paragraphs>
  <Slides>3</Slides>
  <Notes>0</Notes>
  <HiddenSlides>0</HiddenSlides>
  <MMClips>1</MMClips>
  <ScaleCrop>false</ScaleCrop>
  <HeadingPairs>
    <vt:vector size="4" baseType="variant">
      <vt:variant>
        <vt:lpstr>Theme</vt:lpstr>
      </vt:variant>
      <vt:variant>
        <vt:i4>3</vt:i4>
      </vt:variant>
      <vt:variant>
        <vt:lpstr>Slide Titles</vt:lpstr>
      </vt:variant>
      <vt:variant>
        <vt:i4>3</vt:i4>
      </vt:variant>
    </vt:vector>
  </HeadingPairs>
  <TitlesOfParts>
    <vt:vector size="6" baseType="lpstr">
      <vt:lpstr>office theme</vt:lpstr>
      <vt:lpstr>2_Office Theme</vt:lpstr>
      <vt:lpstr>4_office theme</vt:lpstr>
      <vt:lpstr>Microsoft Device Partner Sales (DPS) </vt:lpstr>
      <vt:lpstr>PowerPoint Presentation</vt:lpstr>
      <vt:lpstr>Device Partner Sales Campaign Assets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Sydney Moorhead</cp:lastModifiedBy>
  <cp:revision>4</cp:revision>
  <dcterms:created xsi:type="dcterms:W3CDTF">2025-10-15T15:12:25Z</dcterms:created>
  <dcterms:modified xsi:type="dcterms:W3CDTF">2025-10-29T15:46:20Z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ediaServiceImageTags">
    <vt:lpwstr/>
  </property>
</Properties>
</file>